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board.com/" TargetMode="External"/><Relationship Id="rId2" Type="http://schemas.openxmlformats.org/officeDocument/2006/relationships/hyperlink" Target="https://kurio.co.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deshare.net/" TargetMode="External"/><Relationship Id="rId5" Type="http://schemas.openxmlformats.org/officeDocument/2006/relationships/hyperlink" Target="https://goesmart.id/" TargetMode="External"/><Relationship Id="rId4" Type="http://schemas.openxmlformats.org/officeDocument/2006/relationships/hyperlink" Target="https://harukaedu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298" y="1622855"/>
            <a:ext cx="8676222" cy="3200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Fasilitas-fasilitas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internet</a:t>
            </a:r>
            <a:br>
              <a:rPr lang="en-US" dirty="0" smtClean="0"/>
            </a:b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726298" y="1622855"/>
            <a:ext cx="1313464" cy="51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BAB II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34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15546"/>
          </a:xfrm>
        </p:spPr>
        <p:txBody>
          <a:bodyPr/>
          <a:lstStyle/>
          <a:p>
            <a:r>
              <a:rPr lang="en-US" dirty="0" err="1" smtClean="0"/>
              <a:t>fasilitas</a:t>
            </a:r>
            <a:r>
              <a:rPr lang="en-US" dirty="0" smtClean="0"/>
              <a:t> internet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25147"/>
            <a:ext cx="9905998" cy="324570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Search Engine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Email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Web Blog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Social Media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WEB KOMUNITAS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Internet Market Place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/>
              <a:t> : </a:t>
            </a:r>
            <a:r>
              <a:rPr lang="en-US" dirty="0">
                <a:hlinkClick r:id="rId2"/>
              </a:rPr>
              <a:t>https://kurio.co.id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>
                <a:hlinkClick r:id="rId3"/>
              </a:rPr>
              <a:t>https://flipboard.com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>
                <a:hlinkClick r:id="rId4"/>
              </a:rPr>
              <a:t>https://harukaedu.com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>
                <a:hlinkClick r:id="rId5"/>
              </a:rPr>
              <a:t>https://goesmart.id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>
                <a:hlinkClick r:id="rId6"/>
              </a:rPr>
              <a:t>https://www.slideshare.net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Cloud Computing</a:t>
            </a:r>
          </a:p>
          <a:p>
            <a:pPr marL="457200" indent="-45720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68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44</TotalTime>
  <Words>46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Mesh</vt:lpstr>
      <vt:lpstr>Fasilitas-fasilitas internet </vt:lpstr>
      <vt:lpstr>fasilitas internet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Fasilitas-fasilitas internet</dc:title>
  <dc:creator>Windows User</dc:creator>
  <cp:lastModifiedBy>Windows User</cp:lastModifiedBy>
  <cp:revision>5</cp:revision>
  <dcterms:created xsi:type="dcterms:W3CDTF">2019-02-18T02:47:55Z</dcterms:created>
  <dcterms:modified xsi:type="dcterms:W3CDTF">2019-02-18T03:32:40Z</dcterms:modified>
</cp:coreProperties>
</file>