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63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52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7131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122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7526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7291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720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6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841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65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391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504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532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089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10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126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18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1975" y="1499287"/>
            <a:ext cx="8676222" cy="3200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PENGGUNAAN</a:t>
            </a:r>
            <a:br>
              <a:rPr lang="en-US" dirty="0" smtClean="0"/>
            </a:br>
            <a:r>
              <a:rPr lang="en-US" dirty="0" smtClean="0"/>
              <a:t>WEB BROWSER</a:t>
            </a:r>
            <a:br>
              <a:rPr lang="en-US" dirty="0" smtClean="0"/>
            </a:br>
            <a:r>
              <a:rPr lang="en-US" dirty="0" smtClean="0"/>
              <a:t>UNTUK AKSES</a:t>
            </a:r>
            <a:br>
              <a:rPr lang="en-US" dirty="0" smtClean="0"/>
            </a:br>
            <a:r>
              <a:rPr lang="en-US" dirty="0" smtClean="0"/>
              <a:t>INTERNET</a:t>
            </a: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191265" cy="103796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2"/>
                </a:solidFill>
              </a:rPr>
              <a:t>BAB 1 | SEM 2</a:t>
            </a:r>
            <a:endParaRPr lang="id-ID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905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3113" y="2390498"/>
            <a:ext cx="4694281" cy="192612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72752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66343" y="679621"/>
            <a:ext cx="9905998" cy="1256271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web browser</a:t>
            </a:r>
            <a:endParaRPr lang="id-ID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991563" y="1513701"/>
            <a:ext cx="8594059" cy="3124201"/>
          </a:xfrm>
          <a:solidFill>
            <a:schemeClr val="tx1"/>
          </a:solidFill>
        </p:spPr>
        <p:txBody>
          <a:bodyPr/>
          <a:lstStyle/>
          <a:p>
            <a:pPr marL="0" indent="0">
              <a:buNone/>
            </a:pPr>
            <a:endParaRPr lang="en-US" b="1" i="1" dirty="0" smtClean="0">
              <a:solidFill>
                <a:schemeClr val="bg2"/>
              </a:solidFill>
              <a:effectLst>
                <a:glow rad="38100">
                  <a:schemeClr val="bg1">
                    <a:lumMod val="50000"/>
                    <a:lumOff val="50000"/>
                    <a:alpha val="20000"/>
                  </a:schemeClr>
                </a:glow>
              </a:effectLst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9793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web browser</a:t>
            </a:r>
            <a:endParaRPr lang="id-ID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92925" y="1694933"/>
            <a:ext cx="8594059" cy="3124201"/>
          </a:xfrm>
          <a:solidFill>
            <a:schemeClr val="tx1"/>
          </a:solidFill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Minimal 4</a:t>
            </a:r>
          </a:p>
        </p:txBody>
      </p:sp>
    </p:spTree>
    <p:extLst>
      <p:ext uri="{BB962C8B-B14F-4D97-AF65-F5344CB8AC3E}">
        <p14:creationId xmlns:p14="http://schemas.microsoft.com/office/powerpoint/2010/main" val="695741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url</a:t>
            </a:r>
            <a:endParaRPr lang="id-ID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41413" y="2996512"/>
            <a:ext cx="9905998" cy="3124201"/>
          </a:xfrm>
          <a:solidFill>
            <a:schemeClr val="tx1"/>
          </a:solidFill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i="1" dirty="0" err="1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Kepanjangan</a:t>
            </a:r>
            <a:r>
              <a:rPr lang="en-US" b="1" i="1" dirty="0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 URL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i="1" dirty="0" err="1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Penjelasaan</a:t>
            </a:r>
            <a:r>
              <a:rPr lang="en-US" b="1" i="1" dirty="0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 </a:t>
            </a:r>
            <a:r>
              <a:rPr lang="en-US" b="1" i="1" dirty="0" err="1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tentang</a:t>
            </a:r>
            <a:r>
              <a:rPr lang="en-US" b="1" i="1" dirty="0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 URL </a:t>
            </a:r>
            <a:endParaRPr lang="id-ID" b="1" i="1" dirty="0">
              <a:solidFill>
                <a:schemeClr val="bg2"/>
              </a:solidFill>
              <a:effectLst>
                <a:glow rad="38100">
                  <a:schemeClr val="bg1">
                    <a:lumMod val="50000"/>
                    <a:lumOff val="50000"/>
                    <a:alpha val="20000"/>
                  </a:schemeClr>
                </a:glow>
              </a:effectLst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41413" y="2224216"/>
            <a:ext cx="2825106" cy="7063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url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08794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287" y="500543"/>
            <a:ext cx="8911687" cy="1280890"/>
          </a:xfrm>
        </p:spPr>
        <p:txBody>
          <a:bodyPr/>
          <a:lstStyle/>
          <a:p>
            <a:r>
              <a:rPr lang="en-US" dirty="0" smtClean="0"/>
              <a:t>WEBSITE, HOSTING DAN DOMAIN</a:t>
            </a:r>
            <a:endParaRPr lang="id-ID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470927" y="1905000"/>
            <a:ext cx="9905998" cy="3124201"/>
          </a:xfrm>
          <a:solidFill>
            <a:schemeClr val="tx1"/>
          </a:solidFill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i="1" dirty="0" err="1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Pengertian</a:t>
            </a:r>
            <a:r>
              <a:rPr lang="en-US" b="1" i="1" dirty="0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 Website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i="1" dirty="0" err="1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Pengertian</a:t>
            </a:r>
            <a:r>
              <a:rPr lang="en-US" b="1" i="1" dirty="0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 Hosting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i="1" dirty="0" err="1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Pengertian</a:t>
            </a:r>
            <a:r>
              <a:rPr lang="en-US" b="1" i="1" dirty="0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 Domain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ILUSTRASI WEBSITE , HOSTING DAN DOMAIN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LEVEL DOMAIN</a:t>
            </a:r>
          </a:p>
          <a:p>
            <a:pPr marL="0" indent="0">
              <a:buNone/>
            </a:pPr>
            <a:endParaRPr lang="id-ID" b="1" i="1" dirty="0">
              <a:solidFill>
                <a:schemeClr val="bg2"/>
              </a:solidFill>
              <a:effectLst>
                <a:glow rad="38100">
                  <a:schemeClr val="bg1">
                    <a:lumMod val="50000"/>
                    <a:lumOff val="50000"/>
                    <a:alpha val="20000"/>
                  </a:schemeClr>
                </a:glow>
              </a:effectLst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6655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9357" y="632348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Generic </a:t>
            </a:r>
            <a:r>
              <a:rPr lang="en-US" dirty="0"/>
              <a:t>Top Level Domain (</a:t>
            </a:r>
            <a:r>
              <a:rPr lang="en-US" dirty="0" err="1" smtClean="0"/>
              <a:t>gTLD</a:t>
            </a:r>
            <a:r>
              <a:rPr lang="en-US" dirty="0" smtClean="0"/>
              <a:t>) </a:t>
            </a: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92925" y="1781432"/>
            <a:ext cx="8042124" cy="3124201"/>
          </a:xfrm>
          <a:solidFill>
            <a:schemeClr val="tx1"/>
          </a:solidFill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Minimal 5 </a:t>
            </a:r>
            <a:r>
              <a:rPr lang="en-US" b="1" i="1" dirty="0" err="1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jenis</a:t>
            </a:r>
            <a:endParaRPr lang="en-US" b="1" i="1" dirty="0" smtClean="0">
              <a:solidFill>
                <a:schemeClr val="bg2"/>
              </a:solidFill>
              <a:effectLst>
                <a:glow rad="38100">
                  <a:schemeClr val="bg1">
                    <a:lumMod val="50000"/>
                    <a:lumOff val="50000"/>
                    <a:alpha val="20000"/>
                  </a:schemeClr>
                </a:glow>
              </a:effectLst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  <a:p>
            <a:pPr marL="0" indent="0">
              <a:buNone/>
            </a:pPr>
            <a:endParaRPr lang="id-ID" b="1" i="1" dirty="0">
              <a:solidFill>
                <a:schemeClr val="bg2"/>
              </a:solidFill>
              <a:effectLst>
                <a:glow rad="38100">
                  <a:schemeClr val="bg1">
                    <a:lumMod val="50000"/>
                    <a:lumOff val="50000"/>
                    <a:alpha val="20000"/>
                  </a:schemeClr>
                </a:glow>
              </a:effectLst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0643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9357" y="632348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/>
              <a:t>Country code Top Level Domain (</a:t>
            </a:r>
            <a:r>
              <a:rPr lang="en-US" dirty="0" err="1"/>
              <a:t>ccTLD</a:t>
            </a:r>
            <a:r>
              <a:rPr lang="en-US" dirty="0"/>
              <a:t>)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endParaRPr lang="id-ID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92925" y="1781432"/>
            <a:ext cx="8042124" cy="3124201"/>
          </a:xfrm>
          <a:solidFill>
            <a:schemeClr val="tx1"/>
          </a:solidFill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chemeClr val="bg2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  <a:latin typeface="Adobe Fangsong Std R" panose="02020400000000000000" pitchFamily="18" charset="-128"/>
                <a:ea typeface="Adobe Fangsong Std R" panose="02020400000000000000" pitchFamily="18" charset="-128"/>
              </a:rPr>
              <a:t>Minimal 10 Negara</a:t>
            </a:r>
          </a:p>
          <a:p>
            <a:pPr marL="0" indent="0">
              <a:buNone/>
            </a:pPr>
            <a:endParaRPr lang="id-ID" b="1" i="1" dirty="0">
              <a:solidFill>
                <a:schemeClr val="bg2"/>
              </a:solidFill>
              <a:effectLst>
                <a:glow rad="38100">
                  <a:schemeClr val="bg1">
                    <a:lumMod val="50000"/>
                    <a:lumOff val="50000"/>
                    <a:alpha val="20000"/>
                  </a:schemeClr>
                </a:glow>
              </a:effectLst>
              <a:latin typeface="Adobe Fangsong Std R" panose="02020400000000000000" pitchFamily="18" charset="-128"/>
              <a:ea typeface="Adobe Fangsong Std 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512740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</TotalTime>
  <Words>65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Adobe Fangsong Std R</vt:lpstr>
      <vt:lpstr>Arial</vt:lpstr>
      <vt:lpstr>Century Gothic</vt:lpstr>
      <vt:lpstr>Wingdings 3</vt:lpstr>
      <vt:lpstr>Wisp</vt:lpstr>
      <vt:lpstr>PENGGUNAAN WEB BROWSER UNTUK AKSES INTERNET</vt:lpstr>
      <vt:lpstr>PowerPoint Presentation</vt:lpstr>
      <vt:lpstr>Pengertian web browser</vt:lpstr>
      <vt:lpstr>Jenis-jenis web browser</vt:lpstr>
      <vt:lpstr>Alamat url</vt:lpstr>
      <vt:lpstr>WEBSITE, HOSTING DAN DOMAIN</vt:lpstr>
      <vt:lpstr>Jenis-jenis Generic Top Level Domain (gTLD)  </vt:lpstr>
      <vt:lpstr>Jenis-jenis Country code Top Level Domain (ccTLD)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PENGGUNAAN WEB BROWSER UNTUK AKSES INTERNET</dc:title>
  <dc:creator>Windows User</dc:creator>
  <cp:lastModifiedBy>Windows User</cp:lastModifiedBy>
  <cp:revision>4</cp:revision>
  <dcterms:created xsi:type="dcterms:W3CDTF">2019-02-12T02:55:44Z</dcterms:created>
  <dcterms:modified xsi:type="dcterms:W3CDTF">2019-02-12T03:28:57Z</dcterms:modified>
</cp:coreProperties>
</file>